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70" r:id="rId11"/>
    <p:sldId id="264" r:id="rId12"/>
    <p:sldId id="268" r:id="rId13"/>
    <p:sldId id="265" r:id="rId14"/>
    <p:sldId id="269" r:id="rId15"/>
    <p:sldId id="272" r:id="rId16"/>
    <p:sldId id="273" r:id="rId17"/>
    <p:sldId id="274" r:id="rId18"/>
    <p:sldId id="277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2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1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6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2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1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1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2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7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7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5EC27-B586-42CC-A8CB-3C1C72FFC42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08D00-872A-4DB2-B23B-E7D1D9DE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9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583" y="931544"/>
            <a:ext cx="6555424" cy="12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kid_wave_sound_fantas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006" y="0"/>
            <a:ext cx="8673737" cy="6858000"/>
          </a:xfrm>
        </p:spPr>
      </p:pic>
      <p:sp>
        <p:nvSpPr>
          <p:cNvPr id="5" name="TextBox 4"/>
          <p:cNvSpPr txBox="1"/>
          <p:nvPr/>
        </p:nvSpPr>
        <p:spPr>
          <a:xfrm>
            <a:off x="5059681" y="139337"/>
            <a:ext cx="4493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Audio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1817" y="1375954"/>
            <a:ext cx="10215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Each scene has a different audio some of which trigger automatically and some trigger when player presses a specific key or does a specific task .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Each audio has been created by using audacity software and in unity the audio is managed by the “</a:t>
            </a:r>
            <a:r>
              <a:rPr lang="en-US" sz="4000" dirty="0" err="1" smtClean="0">
                <a:solidFill>
                  <a:schemeClr val="bg1"/>
                </a:solidFill>
              </a:rPr>
              <a:t>audiomanager</a:t>
            </a:r>
            <a:r>
              <a:rPr lang="en-US" sz="4000" dirty="0" smtClean="0">
                <a:solidFill>
                  <a:schemeClr val="bg1"/>
                </a:solidFill>
              </a:rPr>
              <a:t>” that works on the basis of a script .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01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</a:t>
            </a:r>
            <a:r>
              <a:rPr lang="en-US" b="1" dirty="0" smtClean="0">
                <a:solidFill>
                  <a:schemeClr val="bg1"/>
                </a:solidFill>
              </a:rPr>
              <a:t>Scene 1 : </a:t>
            </a:r>
            <a:r>
              <a:rPr lang="en-US" b="1" dirty="0" smtClean="0">
                <a:solidFill>
                  <a:schemeClr val="bg1"/>
                </a:solidFill>
              </a:rPr>
              <a:t>The </a:t>
            </a:r>
            <a:r>
              <a:rPr lang="en-US" b="1" dirty="0" err="1" smtClean="0">
                <a:solidFill>
                  <a:schemeClr val="bg1"/>
                </a:solidFill>
              </a:rPr>
              <a:t>Cinemachine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first scene comprises of the </a:t>
            </a:r>
            <a:r>
              <a:rPr lang="en-US" sz="3200" dirty="0" err="1" smtClean="0">
                <a:solidFill>
                  <a:schemeClr val="bg1"/>
                </a:solidFill>
              </a:rPr>
              <a:t>cinemachine</a:t>
            </a:r>
            <a:r>
              <a:rPr lang="en-US" sz="3200" dirty="0" smtClean="0">
                <a:solidFill>
                  <a:schemeClr val="bg1"/>
                </a:solidFill>
              </a:rPr>
              <a:t> effect .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err="1" smtClean="0">
                <a:solidFill>
                  <a:schemeClr val="bg1"/>
                </a:solidFill>
              </a:rPr>
              <a:t>Cinemachine</a:t>
            </a:r>
            <a:r>
              <a:rPr lang="en-US" sz="3200" dirty="0" smtClean="0">
                <a:solidFill>
                  <a:schemeClr val="bg1"/>
                </a:solidFill>
              </a:rPr>
              <a:t> gives the game a complete new look and is used to beautify and present the game in a much more explained way.</a:t>
            </a:r>
          </a:p>
          <a:p>
            <a:r>
              <a:rPr lang="en-US" sz="3200" dirty="0" err="1" smtClean="0">
                <a:solidFill>
                  <a:schemeClr val="bg1"/>
                </a:solidFill>
              </a:rPr>
              <a:t>Cinemachine</a:t>
            </a:r>
            <a:r>
              <a:rPr lang="en-US" sz="3200" dirty="0" smtClean="0">
                <a:solidFill>
                  <a:schemeClr val="bg1"/>
                </a:solidFill>
              </a:rPr>
              <a:t> is a tool provided by unity that plays a video type </a:t>
            </a:r>
            <a:r>
              <a:rPr lang="en-US" sz="3200" dirty="0" err="1" smtClean="0">
                <a:solidFill>
                  <a:schemeClr val="bg1"/>
                </a:solidFill>
              </a:rPr>
              <a:t>enterance</a:t>
            </a:r>
            <a:r>
              <a:rPr lang="en-US" sz="3200" dirty="0" smtClean="0">
                <a:solidFill>
                  <a:schemeClr val="bg1"/>
                </a:solidFill>
              </a:rPr>
              <a:t> as the game begins or ends 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It plays the video between 2 to 3 points as per user’s will and is very easy to customize .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00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         Scene 2 : The Game 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Scene 2 is the main game where the player will be controlling a </a:t>
            </a:r>
            <a:r>
              <a:rPr lang="en-IN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jet and the main objective is to complete the laps in minimum amount of time without touching the obstacles .</a:t>
            </a:r>
          </a:p>
          <a:p>
            <a:r>
              <a:rPr lang="en-IN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jet itself , its speed and the ongoing lap is displayed .</a:t>
            </a:r>
          </a:p>
          <a:p>
            <a:r>
              <a:rPr lang="en-IN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Speed of the jet decreases if it hits the track or any of its component .</a:t>
            </a:r>
          </a:p>
          <a:p>
            <a:r>
              <a:rPr lang="en-IN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There are 3 laps in the game at the end of which high score along with an option to restart is displayed. </a:t>
            </a:r>
            <a:endParaRPr lang="en-IN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77622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152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456" y="365125"/>
            <a:ext cx="9873343" cy="1325563"/>
          </a:xfrm>
        </p:spPr>
        <p:txBody>
          <a:bodyPr/>
          <a:lstStyle/>
          <a:p>
            <a:r>
              <a:rPr lang="en-US" dirty="0" smtClean="0"/>
              <a:t>                   </a:t>
            </a:r>
            <a:r>
              <a:rPr lang="en-US" b="1" dirty="0" smtClean="0">
                <a:solidFill>
                  <a:schemeClr val="bg1"/>
                </a:solidFill>
              </a:rPr>
              <a:t>The Main Scene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main scene is displayed before the game begins .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It is created to be a user friendly interface where users can change the in-game settings according to the user 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Using the main scene , the user can change the graphics quality of the game 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Moreover, the basic controls of the game can also be changed using the main scene 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Monitor type can also be changed if the user wishes to play on an external monitor .</a:t>
            </a:r>
          </a:p>
        </p:txBody>
      </p:sp>
    </p:spTree>
    <p:extLst>
      <p:ext uri="{BB962C8B-B14F-4D97-AF65-F5344CB8AC3E}">
        <p14:creationId xmlns:p14="http://schemas.microsoft.com/office/powerpoint/2010/main" val="241726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06" y="348343"/>
            <a:ext cx="5639345" cy="618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4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456" y="365125"/>
            <a:ext cx="9873343" cy="1325563"/>
          </a:xfrm>
        </p:spPr>
        <p:txBody>
          <a:bodyPr/>
          <a:lstStyle/>
          <a:p>
            <a:r>
              <a:rPr lang="en-US" dirty="0" smtClean="0"/>
              <a:t>                   </a:t>
            </a: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Terrain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 desert type terrain has been used for </a:t>
            </a:r>
            <a:r>
              <a:rPr lang="en-US" sz="3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leviator</a:t>
            </a: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.</a:t>
            </a:r>
          </a:p>
          <a:p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terrain itself was created using blender software .</a:t>
            </a:r>
          </a:p>
          <a:p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game has been kept as a night-type gameplay execution.</a:t>
            </a:r>
          </a:p>
          <a:p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terrain comprises of rocks , bushes and the sand dunes that were all </a:t>
            </a:r>
            <a:r>
              <a:rPr lang="en-US" sz="3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designes</a:t>
            </a: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in blender and later inserted in the main game 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456" y="365125"/>
            <a:ext cx="9873343" cy="1325563"/>
          </a:xfrm>
        </p:spPr>
        <p:txBody>
          <a:bodyPr/>
          <a:lstStyle/>
          <a:p>
            <a:r>
              <a:rPr lang="en-US" dirty="0" smtClean="0"/>
              <a:t>                  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Race Track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race track is the most important part of the game and each and every element of the track was designed in blender .</a:t>
            </a:r>
          </a:p>
          <a:p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track has been </a:t>
            </a:r>
            <a:r>
              <a:rPr lang="en-US" sz="3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leviated</a:t>
            </a: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over the terrain in order to give the game a groovy look .</a:t>
            </a:r>
          </a:p>
          <a:p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track comprises of multiple light layouts that have been inserted using unity lights itself that gives the game a shape .</a:t>
            </a:r>
          </a:p>
        </p:txBody>
      </p:sp>
    </p:spTree>
    <p:extLst>
      <p:ext uri="{BB962C8B-B14F-4D97-AF65-F5344CB8AC3E}">
        <p14:creationId xmlns:p14="http://schemas.microsoft.com/office/powerpoint/2010/main" val="40976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About </a:t>
            </a:r>
            <a:r>
              <a:rPr lang="en-US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Leviator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Leviator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is unity based game created using C sharp language and comprises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of a single 3D scene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</a:p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game is based on simulation and arcade playstyle.</a:t>
            </a:r>
            <a:endParaRPr lang="en-US" sz="32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game can be restarted by pressing the ‘R’ key ,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jet can be controlled by using basic ‘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w’,’a’,’s’,’d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’ keys .These keys can be changed according to player’s need.</a:t>
            </a:r>
          </a:p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Player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can press ‘escape’ key in order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 exit the game at any moment .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608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5010150" y="1619250"/>
            <a:ext cx="1314450" cy="4095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38875" y="1434584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Basic track support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534150" y="2886075"/>
            <a:ext cx="2305050" cy="7239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72100" y="2457450"/>
            <a:ext cx="146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Neon post processing 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476375" y="1343025"/>
            <a:ext cx="1552575" cy="10287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0525" y="77152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Track net mesh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1295400" y="3103781"/>
            <a:ext cx="2095500" cy="61096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2925" y="2573893"/>
            <a:ext cx="170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Unity lights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4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550" y="2479675"/>
            <a:ext cx="7410450" cy="1501775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Final Run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6916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23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Software Requirements and their application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Unity Game Development </a:t>
            </a:r>
          </a:p>
          <a:p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Blender  </a:t>
            </a:r>
          </a:p>
          <a:p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Adobe Illustrator</a:t>
            </a:r>
          </a:p>
          <a:p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Adobe Photoshop </a:t>
            </a:r>
          </a:p>
          <a:p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Visual Studio or Visual Code 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669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365125"/>
            <a:ext cx="79629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Unity Game development 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63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Basic game development software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Provides a base for creating games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Completely user friendly and uses C sharp language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It was the main software behind the creation of </a:t>
            </a:r>
            <a:r>
              <a:rPr lang="en-US" sz="3600" dirty="0" err="1" smtClean="0">
                <a:solidFill>
                  <a:schemeClr val="bg1"/>
                </a:solidFill>
              </a:rPr>
              <a:t>Leviator</a:t>
            </a:r>
            <a:r>
              <a:rPr lang="en-US" sz="3600" dirty="0" smtClean="0">
                <a:solidFill>
                  <a:schemeClr val="bg1"/>
                </a:solidFill>
              </a:rPr>
              <a:t> .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Moreover unity provides the asset store in order to access free already created assets and import them directly in the project 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96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Used to create elements of a game in 3d</a:t>
            </a:r>
          </a:p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Also used to create animation clips that are completely created using blender animations</a:t>
            </a:r>
          </a:p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 </a:t>
            </a:r>
            <a:r>
              <a:rPr lang="en-US" sz="40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Leviator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blender was used to create the start menu button 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graphics and the most important part of th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 game – the jet .</a:t>
            </a:r>
            <a:endParaRPr lang="en-US" sz="4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96540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365125"/>
            <a:ext cx="71628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Adobe illustrator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Used to create vector graphics and is a design program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Used by content creators and game developers because of varied filters and operations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Was used in 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Leviator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create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button sprites for restarting of the game 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countdown was also created by using some parts of adobe illustrator itself .</a:t>
            </a:r>
            <a:endParaRPr 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99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700" y="365125"/>
            <a:ext cx="7277100" cy="1325563"/>
          </a:xfrm>
        </p:spPr>
        <p:txBody>
          <a:bodyPr/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Adobe Photoshop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It is a raster graphics editor and is used to edit already created pictures or vector graphics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In </a:t>
            </a:r>
            <a:r>
              <a:rPr lang="en-US" sz="4000" dirty="0" err="1" smtClean="0">
                <a:solidFill>
                  <a:schemeClr val="bg1"/>
                </a:solidFill>
              </a:rPr>
              <a:t>Leviator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,  it was used to create the background that has 3 different layers each on the upper side and the lower side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Because of </a:t>
            </a:r>
            <a:r>
              <a:rPr lang="en-US" sz="4000" dirty="0" err="1" smtClean="0">
                <a:solidFill>
                  <a:schemeClr val="bg1"/>
                </a:solidFill>
              </a:rPr>
              <a:t>photoshop</a:t>
            </a:r>
            <a:r>
              <a:rPr lang="en-US" sz="4000" dirty="0" smtClean="0">
                <a:solidFill>
                  <a:schemeClr val="bg1"/>
                </a:solidFill>
              </a:rPr>
              <a:t> the color editing and copying was made very easy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                    </a:t>
            </a: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Microsoft Visual Studio 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As the games need scripts to make basic movements or in order to perform a particular task in a game , scripts are used by unity that are coded in C sharp language.</a:t>
            </a:r>
          </a:p>
          <a:p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Microsoft Visual studio enables the user to use various programming languages just by adding their extension .</a:t>
            </a:r>
          </a:p>
          <a:p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Unity uses visual studio as the basic script editor .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766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835</Words>
  <Application>Microsoft Office PowerPoint</Application>
  <PresentationFormat>Widescreen</PresentationFormat>
  <Paragraphs>66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                           About Leviator </vt:lpstr>
      <vt:lpstr>PowerPoint Presentation</vt:lpstr>
      <vt:lpstr>Software Requirements and their application</vt:lpstr>
      <vt:lpstr>Unity Game development </vt:lpstr>
      <vt:lpstr>PowerPoint Presentation</vt:lpstr>
      <vt:lpstr>Adobe illustrator</vt:lpstr>
      <vt:lpstr>Adobe Photoshop</vt:lpstr>
      <vt:lpstr>                    Microsoft Visual Studio </vt:lpstr>
      <vt:lpstr>PowerPoint Presentation</vt:lpstr>
      <vt:lpstr>                   Scene 1 : The Cinemachine </vt:lpstr>
      <vt:lpstr>PowerPoint Presentation</vt:lpstr>
      <vt:lpstr>                          Scene 2 : The Game </vt:lpstr>
      <vt:lpstr>PowerPoint Presentation</vt:lpstr>
      <vt:lpstr>                   The Main Scene </vt:lpstr>
      <vt:lpstr>PowerPoint Presentation</vt:lpstr>
      <vt:lpstr>                   The Terrain </vt:lpstr>
      <vt:lpstr>PowerPoint Presentation</vt:lpstr>
      <vt:lpstr>                   The Race Track </vt:lpstr>
      <vt:lpstr>PowerPoint Presentation</vt:lpstr>
      <vt:lpstr>Final Run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Zathura : A world unknown</dc:title>
  <dc:creator>abhinav chaudhary</dc:creator>
  <cp:lastModifiedBy>SouL HunteR</cp:lastModifiedBy>
  <cp:revision>31</cp:revision>
  <dcterms:created xsi:type="dcterms:W3CDTF">2020-10-13T07:21:23Z</dcterms:created>
  <dcterms:modified xsi:type="dcterms:W3CDTF">2020-11-25T08:30:09Z</dcterms:modified>
</cp:coreProperties>
</file>